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6" r:id="rId3"/>
    <p:sldId id="264" r:id="rId4"/>
    <p:sldId id="262" r:id="rId5"/>
    <p:sldId id="267" r:id="rId6"/>
    <p:sldId id="256" r:id="rId7"/>
    <p:sldId id="257" r:id="rId8"/>
    <p:sldId id="258" r:id="rId9"/>
    <p:sldId id="259" r:id="rId10"/>
    <p:sldId id="260" r:id="rId11"/>
    <p:sldId id="261" r:id="rId12"/>
  </p:sldIdLst>
  <p:sldSz cx="10058400" cy="7772400"/>
  <p:notesSz cx="6950075" cy="9167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7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480" y="90"/>
      </p:cViewPr>
      <p:guideLst>
        <p:guide orient="horz" pos="1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7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62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1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1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2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0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7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7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2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284FC-97DC-4FBC-A187-FE1AFF88D1FC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2C674-EF0C-4A9E-8C61-738BB2AA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9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2FD4C-5967-4B97-AC8E-DFE16F56C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349" y="373026"/>
            <a:ext cx="9465972" cy="573525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anchor="ctr"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35400" dirty="0">
                <a:solidFill>
                  <a:schemeClr val="bg1"/>
                </a:solidFill>
                <a:latin typeface="Proxima Nova Bl" panose="02000506030000020004" pitchFamily="50" charset="0"/>
              </a:rPr>
              <a:t>NO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39BF2B-D0B0-44EF-9591-E7FDF7271977}"/>
              </a:ext>
            </a:extLst>
          </p:cNvPr>
          <p:cNvSpPr/>
          <p:nvPr/>
        </p:nvSpPr>
        <p:spPr>
          <a:xfrm>
            <a:off x="292079" y="5226493"/>
            <a:ext cx="9803218" cy="1169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4C0F6A-D7B3-4CE9-A4C8-859CDE44CB39}"/>
              </a:ext>
            </a:extLst>
          </p:cNvPr>
          <p:cNvSpPr/>
          <p:nvPr/>
        </p:nvSpPr>
        <p:spPr>
          <a:xfrm rot="5400000" flipH="1" flipV="1">
            <a:off x="-1785987" y="4907670"/>
            <a:ext cx="4540694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7E0508-A00C-4876-9B8B-AB0257EC3181}"/>
              </a:ext>
            </a:extLst>
          </p:cNvPr>
          <p:cNvSpPr/>
          <p:nvPr/>
        </p:nvSpPr>
        <p:spPr>
          <a:xfrm rot="5400000" flipH="1" flipV="1">
            <a:off x="7329095" y="4907669"/>
            <a:ext cx="4540692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93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EAE15F-091C-4BA6-80DF-0C235060B6CA}"/>
              </a:ext>
            </a:extLst>
          </p:cNvPr>
          <p:cNvSpPr/>
          <p:nvPr/>
        </p:nvSpPr>
        <p:spPr>
          <a:xfrm>
            <a:off x="283334" y="1563352"/>
            <a:ext cx="9491730" cy="576508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DB5C3C-57E9-4A18-849A-F0B1A86041BF}"/>
              </a:ext>
            </a:extLst>
          </p:cNvPr>
          <p:cNvSpPr/>
          <p:nvPr/>
        </p:nvSpPr>
        <p:spPr>
          <a:xfrm>
            <a:off x="633903" y="1220452"/>
            <a:ext cx="8790592" cy="5765080"/>
          </a:xfrm>
          <a:prstGeom prst="roundRect">
            <a:avLst>
              <a:gd name="adj" fmla="val 142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99A377-2DF1-4BFC-8984-8EE7EBC8E861}"/>
              </a:ext>
            </a:extLst>
          </p:cNvPr>
          <p:cNvSpPr/>
          <p:nvPr/>
        </p:nvSpPr>
        <p:spPr>
          <a:xfrm>
            <a:off x="0" y="1322052"/>
            <a:ext cx="9867900" cy="1169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8D7D77-6B83-4D66-BF04-D7F5463CEE42}"/>
              </a:ext>
            </a:extLst>
          </p:cNvPr>
          <p:cNvSpPr/>
          <p:nvPr/>
        </p:nvSpPr>
        <p:spPr>
          <a:xfrm rot="5400000" flipH="1" flipV="1">
            <a:off x="-2116891" y="2705027"/>
            <a:ext cx="5151024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821D9D-3AD0-4B70-B5F9-A076840B8995}"/>
              </a:ext>
            </a:extLst>
          </p:cNvPr>
          <p:cNvSpPr/>
          <p:nvPr/>
        </p:nvSpPr>
        <p:spPr>
          <a:xfrm rot="5400000" flipH="1" flipV="1">
            <a:off x="7172132" y="2557161"/>
            <a:ext cx="4867995" cy="3632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7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E936F5D-DA4E-4D21-98C6-99C1A4094FAC}"/>
              </a:ext>
            </a:extLst>
          </p:cNvPr>
          <p:cNvSpPr txBox="1"/>
          <p:nvPr/>
        </p:nvSpPr>
        <p:spPr>
          <a:xfrm>
            <a:off x="795494" y="336541"/>
            <a:ext cx="849783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0" dirty="0">
                <a:solidFill>
                  <a:srgbClr val="FF0000"/>
                </a:solidFill>
                <a:latin typeface="Proxima Nova Bl" panose="02000506030000020004" pitchFamily="50" charset="0"/>
              </a:rPr>
              <a:t>TRUMP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33E276-9C67-44B8-BEA0-697232E940D4}"/>
              </a:ext>
            </a:extLst>
          </p:cNvPr>
          <p:cNvSpPr txBox="1"/>
          <p:nvPr/>
        </p:nvSpPr>
        <p:spPr>
          <a:xfrm>
            <a:off x="1180214" y="3886200"/>
            <a:ext cx="7728398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0" dirty="0">
                <a:solidFill>
                  <a:srgbClr val="FF0000"/>
                </a:solidFill>
                <a:latin typeface="Proxima Nova Bl" panose="02000506030000020004" pitchFamily="50" charset="0"/>
              </a:rPr>
              <a:t>ANYTIME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D550F90-C29C-469F-BEFF-84225FAEF43E}"/>
              </a:ext>
            </a:extLst>
          </p:cNvPr>
          <p:cNvCxnSpPr>
            <a:cxnSpLocks/>
          </p:cNvCxnSpPr>
          <p:nvPr/>
        </p:nvCxnSpPr>
        <p:spPr>
          <a:xfrm>
            <a:off x="823587" y="6680915"/>
            <a:ext cx="8441652" cy="0"/>
          </a:xfrm>
          <a:prstGeom prst="line">
            <a:avLst/>
          </a:prstGeom>
          <a:ln w="5080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509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EBBCDD-7DCE-43CF-BF8D-6CDB7D9287E1}"/>
              </a:ext>
            </a:extLst>
          </p:cNvPr>
          <p:cNvSpPr txBox="1"/>
          <p:nvPr/>
        </p:nvSpPr>
        <p:spPr>
          <a:xfrm>
            <a:off x="419100" y="678452"/>
            <a:ext cx="922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Eras Bold ITC" panose="020B0907030504020204" pitchFamily="34" charset="0"/>
              </a:rPr>
              <a:t>#</a:t>
            </a:r>
            <a:r>
              <a:rPr lang="en-US" sz="8000" dirty="0" err="1">
                <a:latin typeface="Eras Bold ITC" panose="020B0907030504020204" pitchFamily="34" charset="0"/>
              </a:rPr>
              <a:t>ImpeachTrump</a:t>
            </a:r>
            <a:endParaRPr lang="en-US" sz="8000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29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42DCB6-244B-49F6-AA8B-E9EF6E73A6E4}"/>
              </a:ext>
            </a:extLst>
          </p:cNvPr>
          <p:cNvSpPr/>
          <p:nvPr/>
        </p:nvSpPr>
        <p:spPr>
          <a:xfrm rot="10800000" flipH="1" flipV="1">
            <a:off x="386281" y="2378623"/>
            <a:ext cx="9289357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1C9A33-5100-4D1F-86B0-68A014A3F495}"/>
              </a:ext>
            </a:extLst>
          </p:cNvPr>
          <p:cNvSpPr/>
          <p:nvPr/>
        </p:nvSpPr>
        <p:spPr>
          <a:xfrm rot="10800000" flipH="1" flipV="1">
            <a:off x="386281" y="3233885"/>
            <a:ext cx="9289357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D067D8-F744-43AF-A0F5-AE35B6E808D8}"/>
              </a:ext>
            </a:extLst>
          </p:cNvPr>
          <p:cNvSpPr/>
          <p:nvPr/>
        </p:nvSpPr>
        <p:spPr>
          <a:xfrm rot="10800000" flipH="1" flipV="1">
            <a:off x="386281" y="4264431"/>
            <a:ext cx="9289357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EE60D8-ED5F-4EDA-AF73-255C3E9DEDA3}"/>
              </a:ext>
            </a:extLst>
          </p:cNvPr>
          <p:cNvSpPr/>
          <p:nvPr/>
        </p:nvSpPr>
        <p:spPr>
          <a:xfrm rot="10800000" flipH="1" flipV="1">
            <a:off x="386281" y="5294977"/>
            <a:ext cx="9289357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A185E-6BBC-4071-BF93-7B7952E9627E}"/>
              </a:ext>
            </a:extLst>
          </p:cNvPr>
          <p:cNvSpPr/>
          <p:nvPr/>
        </p:nvSpPr>
        <p:spPr>
          <a:xfrm rot="10800000" flipH="1" flipV="1">
            <a:off x="386281" y="6325524"/>
            <a:ext cx="9289357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C56FF8-46C9-46C4-BFFC-A6CC29F9B37B}"/>
              </a:ext>
            </a:extLst>
          </p:cNvPr>
          <p:cNvSpPr/>
          <p:nvPr/>
        </p:nvSpPr>
        <p:spPr>
          <a:xfrm rot="10800000" flipH="1" flipV="1">
            <a:off x="386281" y="1348077"/>
            <a:ext cx="9289357" cy="3505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04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C6B94F-2007-46EF-B955-184E9ABA1083}"/>
              </a:ext>
            </a:extLst>
          </p:cNvPr>
          <p:cNvSpPr txBox="1"/>
          <p:nvPr/>
        </p:nvSpPr>
        <p:spPr>
          <a:xfrm>
            <a:off x="1213118" y="1300877"/>
            <a:ext cx="763216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Eras Bold ITC" panose="020B0907030504020204" pitchFamily="34" charset="0"/>
              </a:rPr>
              <a:t>“I will be the greatest jobs president that God ever created”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E4FAA58F-2846-42A6-BD3D-10003A1FB828}"/>
              </a:ext>
            </a:extLst>
          </p:cNvPr>
          <p:cNvSpPr/>
          <p:nvPr/>
        </p:nvSpPr>
        <p:spPr>
          <a:xfrm>
            <a:off x="882650" y="355600"/>
            <a:ext cx="8293100" cy="6464300"/>
          </a:xfrm>
          <a:prstGeom prst="wedgeEllipseCallout">
            <a:avLst>
              <a:gd name="adj1" fmla="val -43344"/>
              <a:gd name="adj2" fmla="val 5149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44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C6B94F-2007-46EF-B955-184E9ABA1083}"/>
              </a:ext>
            </a:extLst>
          </p:cNvPr>
          <p:cNvSpPr txBox="1"/>
          <p:nvPr/>
        </p:nvSpPr>
        <p:spPr>
          <a:xfrm>
            <a:off x="892309" y="1192927"/>
            <a:ext cx="82737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Eras Bold ITC" panose="020B0907030504020204" pitchFamily="34" charset="0"/>
              </a:rPr>
              <a:t>“Sorry losers </a:t>
            </a:r>
            <a:br>
              <a:rPr lang="en-US" sz="6600" dirty="0">
                <a:latin typeface="Eras Bold ITC" panose="020B0907030504020204" pitchFamily="34" charset="0"/>
              </a:rPr>
            </a:br>
            <a:r>
              <a:rPr lang="en-US" sz="6600" dirty="0">
                <a:latin typeface="Eras Bold ITC" panose="020B0907030504020204" pitchFamily="34" charset="0"/>
              </a:rPr>
              <a:t>and haters, but my I.Q. is one of the highest and you </a:t>
            </a:r>
            <a:br>
              <a:rPr lang="en-US" sz="6600" dirty="0">
                <a:latin typeface="Eras Bold ITC" panose="020B0907030504020204" pitchFamily="34" charset="0"/>
              </a:rPr>
            </a:br>
            <a:r>
              <a:rPr lang="en-US" sz="6600" dirty="0">
                <a:latin typeface="Eras Bold ITC" panose="020B0907030504020204" pitchFamily="34" charset="0"/>
              </a:rPr>
              <a:t>all know it!”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E4FAA58F-2846-42A6-BD3D-10003A1FB828}"/>
              </a:ext>
            </a:extLst>
          </p:cNvPr>
          <p:cNvSpPr/>
          <p:nvPr/>
        </p:nvSpPr>
        <p:spPr>
          <a:xfrm>
            <a:off x="419100" y="355600"/>
            <a:ext cx="9067800" cy="6845300"/>
          </a:xfrm>
          <a:prstGeom prst="wedgeEllipseCallout">
            <a:avLst>
              <a:gd name="adj1" fmla="val 47132"/>
              <a:gd name="adj2" fmla="val 4815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5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C6B94F-2007-46EF-B955-184E9ABA1083}"/>
              </a:ext>
            </a:extLst>
          </p:cNvPr>
          <p:cNvSpPr txBox="1"/>
          <p:nvPr/>
        </p:nvSpPr>
        <p:spPr>
          <a:xfrm>
            <a:off x="892309" y="962094"/>
            <a:ext cx="82737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Eras Bold ITC" panose="020B0907030504020204" pitchFamily="34" charset="0"/>
              </a:rPr>
              <a:t>“They’re </a:t>
            </a:r>
            <a:br>
              <a:rPr lang="en-US" sz="7200" dirty="0">
                <a:latin typeface="Eras Bold ITC" panose="020B0907030504020204" pitchFamily="34" charset="0"/>
              </a:rPr>
            </a:br>
            <a:r>
              <a:rPr lang="en-US" sz="7200" dirty="0">
                <a:latin typeface="Eras Bold ITC" panose="020B0907030504020204" pitchFamily="34" charset="0"/>
              </a:rPr>
              <a:t>rapists. And some, I assume, are good people.”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E4FAA58F-2846-42A6-BD3D-10003A1FB828}"/>
              </a:ext>
            </a:extLst>
          </p:cNvPr>
          <p:cNvSpPr/>
          <p:nvPr/>
        </p:nvSpPr>
        <p:spPr>
          <a:xfrm>
            <a:off x="419100" y="355600"/>
            <a:ext cx="9067800" cy="6845300"/>
          </a:xfrm>
          <a:prstGeom prst="wedgeEllipseCallout">
            <a:avLst>
              <a:gd name="adj1" fmla="val 47132"/>
              <a:gd name="adj2" fmla="val 4815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83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C6B94F-2007-46EF-B955-184E9ABA1083}"/>
              </a:ext>
            </a:extLst>
          </p:cNvPr>
          <p:cNvSpPr txBox="1"/>
          <p:nvPr/>
        </p:nvSpPr>
        <p:spPr>
          <a:xfrm>
            <a:off x="892309" y="1208837"/>
            <a:ext cx="82737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Eras Bold ITC" panose="020B0907030504020204" pitchFamily="34" charset="0"/>
              </a:rPr>
              <a:t>“Laziness is a trait in blacks.”</a:t>
            </a:r>
          </a:p>
          <a:p>
            <a:pPr algn="ctr"/>
            <a:r>
              <a:rPr lang="en-US" sz="7200" dirty="0">
                <a:latin typeface="Eras Bold ITC" panose="020B0907030504020204" pitchFamily="34" charset="0"/>
              </a:rPr>
              <a:t>“I am the least racist person there is.”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E4FAA58F-2846-42A6-BD3D-10003A1FB828}"/>
              </a:ext>
            </a:extLst>
          </p:cNvPr>
          <p:cNvSpPr/>
          <p:nvPr/>
        </p:nvSpPr>
        <p:spPr>
          <a:xfrm>
            <a:off x="419100" y="355600"/>
            <a:ext cx="9067800" cy="6845300"/>
          </a:xfrm>
          <a:prstGeom prst="wedgeEllipseCallout">
            <a:avLst>
              <a:gd name="adj1" fmla="val -45545"/>
              <a:gd name="adj2" fmla="val 42433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46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C6B94F-2007-46EF-B955-184E9ABA1083}"/>
              </a:ext>
            </a:extLst>
          </p:cNvPr>
          <p:cNvSpPr txBox="1"/>
          <p:nvPr/>
        </p:nvSpPr>
        <p:spPr>
          <a:xfrm>
            <a:off x="892309" y="1208837"/>
            <a:ext cx="82737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Eras Bold ITC" panose="020B0907030504020204" pitchFamily="34" charset="0"/>
              </a:rPr>
              <a:t>“Why are we having all these people from shithole countries come here?”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E4FAA58F-2846-42A6-BD3D-10003A1FB828}"/>
              </a:ext>
            </a:extLst>
          </p:cNvPr>
          <p:cNvSpPr/>
          <p:nvPr/>
        </p:nvSpPr>
        <p:spPr>
          <a:xfrm>
            <a:off x="419100" y="355600"/>
            <a:ext cx="9067800" cy="6845300"/>
          </a:xfrm>
          <a:prstGeom prst="wedgeEllipseCallout">
            <a:avLst>
              <a:gd name="adj1" fmla="val -45545"/>
              <a:gd name="adj2" fmla="val 42433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89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C6B94F-2007-46EF-B955-184E9ABA1083}"/>
              </a:ext>
            </a:extLst>
          </p:cNvPr>
          <p:cNvSpPr txBox="1"/>
          <p:nvPr/>
        </p:nvSpPr>
        <p:spPr>
          <a:xfrm>
            <a:off x="419100" y="678452"/>
            <a:ext cx="9220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Eras Bold ITC" panose="020B0907030504020204" pitchFamily="34" charset="0"/>
              </a:rPr>
              <a:t>“The concept </a:t>
            </a:r>
            <a:br>
              <a:rPr lang="en-US" sz="5400" dirty="0">
                <a:latin typeface="Eras Bold ITC" panose="020B0907030504020204" pitchFamily="34" charset="0"/>
              </a:rPr>
            </a:br>
            <a:r>
              <a:rPr lang="en-US" sz="5400" dirty="0">
                <a:latin typeface="Eras Bold ITC" panose="020B0907030504020204" pitchFamily="34" charset="0"/>
              </a:rPr>
              <a:t>of global warming </a:t>
            </a:r>
            <a:br>
              <a:rPr lang="en-US" sz="5400" dirty="0">
                <a:latin typeface="Eras Bold ITC" panose="020B0907030504020204" pitchFamily="34" charset="0"/>
              </a:rPr>
            </a:br>
            <a:r>
              <a:rPr lang="en-US" sz="5400" dirty="0">
                <a:latin typeface="Eras Bold ITC" panose="020B0907030504020204" pitchFamily="34" charset="0"/>
              </a:rPr>
              <a:t>was created by and </a:t>
            </a:r>
            <a:br>
              <a:rPr lang="en-US" sz="5400" dirty="0">
                <a:latin typeface="Eras Bold ITC" panose="020B0907030504020204" pitchFamily="34" charset="0"/>
              </a:rPr>
            </a:br>
            <a:r>
              <a:rPr lang="en-US" sz="5400" dirty="0">
                <a:latin typeface="Eras Bold ITC" panose="020B0907030504020204" pitchFamily="34" charset="0"/>
              </a:rPr>
              <a:t>for the Chinese in </a:t>
            </a:r>
            <a:br>
              <a:rPr lang="en-US" sz="5400" dirty="0">
                <a:latin typeface="Eras Bold ITC" panose="020B0907030504020204" pitchFamily="34" charset="0"/>
              </a:rPr>
            </a:br>
            <a:r>
              <a:rPr lang="en-US" sz="5400" dirty="0">
                <a:latin typeface="Eras Bold ITC" panose="020B0907030504020204" pitchFamily="34" charset="0"/>
              </a:rPr>
              <a:t>order to make U.S. </a:t>
            </a:r>
            <a:br>
              <a:rPr lang="en-US" sz="5400" dirty="0">
                <a:latin typeface="Eras Bold ITC" panose="020B0907030504020204" pitchFamily="34" charset="0"/>
              </a:rPr>
            </a:br>
            <a:r>
              <a:rPr lang="en-US" sz="5400" dirty="0">
                <a:latin typeface="Eras Bold ITC" panose="020B0907030504020204" pitchFamily="34" charset="0"/>
              </a:rPr>
              <a:t>manufacturing noncompetitive.”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E4FAA58F-2846-42A6-BD3D-10003A1FB828}"/>
              </a:ext>
            </a:extLst>
          </p:cNvPr>
          <p:cNvSpPr/>
          <p:nvPr/>
        </p:nvSpPr>
        <p:spPr>
          <a:xfrm>
            <a:off x="419100" y="355600"/>
            <a:ext cx="9067800" cy="6845300"/>
          </a:xfrm>
          <a:prstGeom prst="wedgeEllipseCallout">
            <a:avLst>
              <a:gd name="adj1" fmla="val 50173"/>
              <a:gd name="adj2" fmla="val 4158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88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</TotalTime>
  <Words>58</Words>
  <Application>Microsoft Office PowerPoint</Application>
  <PresentationFormat>Custom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Eras Bold ITC</vt:lpstr>
      <vt:lpstr>Proxima Nova Bl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Lary</dc:creator>
  <cp:lastModifiedBy>Julie Lary</cp:lastModifiedBy>
  <cp:revision>14</cp:revision>
  <cp:lastPrinted>2018-02-22T01:38:35Z</cp:lastPrinted>
  <dcterms:created xsi:type="dcterms:W3CDTF">2018-01-16T19:53:42Z</dcterms:created>
  <dcterms:modified xsi:type="dcterms:W3CDTF">2018-02-24T02:42:34Z</dcterms:modified>
</cp:coreProperties>
</file>